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br>
              <a:rPr lang="ru-RU" b="1" dirty="0"/>
            </a:br>
            <a:r>
              <a:rPr lang="ru-RU" dirty="0"/>
              <a:t>   </a:t>
            </a:r>
            <a:r>
              <a:rPr lang="ru-RU" sz="5600" b="1" dirty="0">
                <a:solidFill>
                  <a:schemeClr val="tx1"/>
                </a:solidFill>
                <a:effectLst/>
                <a:latin typeface="Franklin Gothic Heavy" pitchFamily="34" charset="0"/>
              </a:rPr>
              <a:t>Откуда  берётся  сахар? </a:t>
            </a:r>
          </a:p>
        </p:txBody>
      </p:sp>
      <p:pic>
        <p:nvPicPr>
          <p:cNvPr id="1026" name="Picture 2" descr="C:\Users\Admin\Downloads\su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5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5638800"/>
            <a:ext cx="7696200" cy="762000"/>
          </a:xfrm>
        </p:spPr>
        <p:txBody>
          <a:bodyPr>
            <a:normAutofit lnSpcReduction="10000"/>
          </a:bodyPr>
          <a:lstStyle/>
          <a:p>
            <a:r>
              <a:rPr lang="ru-RU" sz="2200" b="1" dirty="0"/>
              <a:t>Готовый сахар расфасовывают  </a:t>
            </a:r>
            <a:r>
              <a:rPr lang="ru-RU" sz="2200" b="1"/>
              <a:t>по пакетам и везут </a:t>
            </a:r>
          </a:p>
          <a:p>
            <a:r>
              <a:rPr lang="ru-RU" sz="2200" b="1"/>
              <a:t>в </a:t>
            </a:r>
            <a:r>
              <a:rPr lang="ru-RU" sz="2200" b="1" dirty="0"/>
              <a:t>магазины</a:t>
            </a:r>
          </a:p>
        </p:txBody>
      </p:sp>
      <p:pic>
        <p:nvPicPr>
          <p:cNvPr id="1026" name="Picture 2" descr="C:\Users\Admin\Downloads\mistral_suga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228600"/>
            <a:ext cx="678288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46656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     </a:t>
            </a:r>
            <a:r>
              <a:rPr lang="ru-RU" sz="6000" dirty="0"/>
              <a:t>СПАСИБО </a:t>
            </a:r>
          </a:p>
          <a:p>
            <a:r>
              <a:rPr lang="ru-RU" sz="6000" dirty="0"/>
              <a:t>            ЗА</a:t>
            </a:r>
          </a:p>
          <a:p>
            <a:r>
              <a:rPr lang="ru-RU" sz="6000" dirty="0"/>
              <a:t>   ВНИМАНИЕ!</a:t>
            </a:r>
          </a:p>
        </p:txBody>
      </p:sp>
      <p:pic>
        <p:nvPicPr>
          <p:cNvPr id="7170" name="Picture 2" descr="C:\Users\Admin\Downloads\загрузка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267200"/>
            <a:ext cx="2975408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838200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6019800"/>
            <a:ext cx="8305800" cy="609600"/>
          </a:xfrm>
        </p:spPr>
        <p:txBody>
          <a:bodyPr/>
          <a:lstStyle/>
          <a:p>
            <a:r>
              <a:rPr lang="ru-RU" b="1" dirty="0"/>
              <a:t>                           </a:t>
            </a:r>
          </a:p>
        </p:txBody>
      </p:sp>
      <p:pic>
        <p:nvPicPr>
          <p:cNvPr id="5" name="Picture 2" descr="C:\Users\Admin\Downloads\tdrigyuhbgtfduftigy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910394" cy="525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1722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                  Сахар делают из сахарной свеклы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5867400"/>
            <a:ext cx="7772400" cy="685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b="1" dirty="0">
                <a:solidFill>
                  <a:schemeClr val="tx1"/>
                </a:solidFill>
              </a:rPr>
              <a:t>Чтобы получить сахарную свеклу надо весной ее семена посадить в землю.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C:\Users\Admin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591490" cy="52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24840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458200" cy="144780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/>
              <a:t>Затем появляются всходы, за которыми надо ухаживать. Во время роста их надо поливать, пропалывать от сорняков удобрять. К середине осени, когда свекла станет сладкой, приступают к  её уборке. </a:t>
            </a:r>
          </a:p>
          <a:p>
            <a:pPr algn="just"/>
            <a:endParaRPr lang="ru-RU" dirty="0"/>
          </a:p>
        </p:txBody>
      </p:sp>
      <p:pic>
        <p:nvPicPr>
          <p:cNvPr id="4" name="Picture 4" descr="F:\сахзавод\! Фото завода !\для проекта\02 свекла в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01000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763000" cy="914400"/>
          </a:xfrm>
        </p:spPr>
        <p:txBody>
          <a:bodyPr/>
          <a:lstStyle/>
          <a:p>
            <a:r>
              <a:rPr lang="ru-RU" sz="2200" b="1" dirty="0"/>
              <a:t>Убирают свеклу специальные свеклоуборочные комбайны. Они сразу же очищают клубни от листьев. </a:t>
            </a:r>
          </a:p>
          <a:p>
            <a:endParaRPr lang="ru-RU" dirty="0"/>
          </a:p>
        </p:txBody>
      </p:sp>
      <p:pic>
        <p:nvPicPr>
          <p:cNvPr id="4" name="Picture 3" descr="F:\сахзавод\! Фото завода !\для проекта\03 уборка в поле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713855" cy="5616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791200"/>
            <a:ext cx="8610600" cy="914400"/>
          </a:xfrm>
        </p:spPr>
        <p:txBody>
          <a:bodyPr>
            <a:normAutofit/>
          </a:bodyPr>
          <a:lstStyle/>
          <a:p>
            <a:r>
              <a:rPr lang="ru-RU" sz="2200" b="1" dirty="0"/>
              <a:t>Свекольные клубни ссыпают в грузовые машины, которые везут ее на сахарные заводы</a:t>
            </a:r>
          </a:p>
          <a:p>
            <a:endParaRPr lang="ru-RU" dirty="0"/>
          </a:p>
        </p:txBody>
      </p:sp>
      <p:pic>
        <p:nvPicPr>
          <p:cNvPr id="4" name="Picture 2" descr="F:\сахзавод\! Фото завода !\для проект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1940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791200"/>
            <a:ext cx="7772400" cy="100800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/>
              <a:t>На заводе ее моют несколько раз, режут на мелкие кусочки (мелкую стружку)</a:t>
            </a:r>
          </a:p>
          <a:p>
            <a:pPr algn="just"/>
            <a:endParaRPr lang="ru-RU" dirty="0"/>
          </a:p>
        </p:txBody>
      </p:sp>
      <p:pic>
        <p:nvPicPr>
          <p:cNvPr id="4" name="Picture 2" descr="F:\сахзавод\! Фото завода !\для проекта\09 стре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"/>
            <a:ext cx="8172000" cy="540588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12192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Варят свеклу в больших чанах, с добавлением воды. Вначале получатся патока (сладкая жидкость), а  потом ее нагревают, вода испаряется и остаются кристаллы , их отбеливают и получается настоящий сахар. </a:t>
            </a:r>
          </a:p>
        </p:txBody>
      </p:sp>
      <p:pic>
        <p:nvPicPr>
          <p:cNvPr id="4099" name="Picture 3" descr="C:\Users\Admin\Downloads\eeeb398-----------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590800"/>
            <a:ext cx="5004000" cy="319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ownloads\7c8bc15-su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5671168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1219200"/>
          </a:xfrm>
        </p:spPr>
        <p:txBody>
          <a:bodyPr>
            <a:normAutofit/>
          </a:bodyPr>
          <a:lstStyle/>
          <a:p>
            <a:r>
              <a:rPr lang="ru-RU" dirty="0"/>
              <a:t>. </a:t>
            </a:r>
          </a:p>
        </p:txBody>
      </p:sp>
      <p:pic>
        <p:nvPicPr>
          <p:cNvPr id="6" name="Picture 2" descr="C:\Users\Admin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212324" cy="3456000"/>
          </a:xfrm>
          <a:prstGeom prst="rect">
            <a:avLst/>
          </a:prstGeom>
          <a:noFill/>
        </p:spPr>
      </p:pic>
      <p:pic>
        <p:nvPicPr>
          <p:cNvPr id="7" name="Picture 3" descr="C:\Users\Admin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0"/>
            <a:ext cx="4536000" cy="25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7150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Сахар делают  еще из сахарного тростника (тростниковый сахар). </a:t>
            </a:r>
          </a:p>
          <a:p>
            <a:r>
              <a:rPr lang="ru-RU" sz="2200" b="1" dirty="0"/>
              <a:t>Процесс производства этого сахара такой же, как и  из сахарной свеклы.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179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Franklin Gothic Heavy</vt:lpstr>
      <vt:lpstr>Lucida Sans</vt:lpstr>
      <vt:lpstr>Times New Roman</vt:lpstr>
      <vt:lpstr>Wingdings</vt:lpstr>
      <vt:lpstr>Wingdings 2</vt:lpstr>
      <vt:lpstr>Wingdings 3</vt:lpstr>
      <vt:lpstr>Апекс</vt:lpstr>
      <vt:lpstr>     Откуда  берётся  сахар?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 берётся  сахар?</dc:title>
  <dc:creator>Admin</dc:creator>
  <cp:lastModifiedBy>User</cp:lastModifiedBy>
  <cp:revision>19</cp:revision>
  <dcterms:created xsi:type="dcterms:W3CDTF">2021-02-01T13:43:04Z</dcterms:created>
  <dcterms:modified xsi:type="dcterms:W3CDTF">2024-09-23T10:30:16Z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1195493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