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96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81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20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98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78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81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3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39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2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69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99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2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0DAB-B053-4F04-AF9A-4C68EB1C9859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B2D82-9ADC-4E34-96AE-E556F2B0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4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7491" cy="87067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0" y="2336800"/>
            <a:ext cx="9365673" cy="2392218"/>
          </a:xfrm>
          <a:prstGeom prst="rect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Необычный кусочек мела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(Белгородская область)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для старшего дошкольного возраста</a:t>
            </a:r>
          </a:p>
          <a:p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Подготовила: Пашина Татьяна Владимировна, воспитатель </a:t>
            </a:r>
            <a:r>
              <a:rPr 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д/с 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г. Белгорода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32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45327" y="104053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3800" dirty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827" y="-23709"/>
            <a:ext cx="4494081" cy="4249958"/>
          </a:xfrm>
          <a:prstGeom prst="rect">
            <a:avLst/>
          </a:prstGeom>
        </p:spPr>
      </p:pic>
      <p:pic>
        <p:nvPicPr>
          <p:cNvPr id="1026" name="Picture 2" descr="Зеленая трава на белом фоне Векторная иллюстрация | Премиум вектор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b="10531"/>
          <a:stretch/>
        </p:blipFill>
        <p:spPr bwMode="auto">
          <a:xfrm>
            <a:off x="831271" y="5070765"/>
            <a:ext cx="10400145" cy="223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425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0364" y="203200"/>
            <a:ext cx="559723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Белогорье</a:t>
            </a:r>
          </a:p>
        </p:txBody>
      </p:sp>
    </p:spTree>
    <p:extLst>
      <p:ext uri="{BB962C8B-B14F-4D97-AF65-F5344CB8AC3E}">
        <p14:creationId xmlns:p14="http://schemas.microsoft.com/office/powerpoint/2010/main" val="168918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302"/>
          <a:stretch/>
        </p:blipFill>
        <p:spPr>
          <a:xfrm>
            <a:off x="0" y="-1"/>
            <a:ext cx="12469091" cy="6857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3781" y="120073"/>
            <a:ext cx="9864437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Белгородской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65794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" y="-3896"/>
            <a:ext cx="5573537" cy="37342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6509"/>
            <a:ext cx="5597236" cy="3731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36" y="3105176"/>
            <a:ext cx="6709610" cy="3774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19438"/>
          <a:stretch/>
        </p:blipFill>
        <p:spPr>
          <a:xfrm>
            <a:off x="5597236" y="-22451"/>
            <a:ext cx="6709610" cy="3135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0035" y="2749267"/>
            <a:ext cx="9864437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Меловые горы Белгородской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578328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49" t="18540" r="10042" b="-49"/>
          <a:stretch/>
        </p:blipFill>
        <p:spPr>
          <a:xfrm>
            <a:off x="1505527" y="129310"/>
            <a:ext cx="8774546" cy="658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08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5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36219" y="320020"/>
            <a:ext cx="471956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Дно древнего океана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91639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8285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52" y="2890982"/>
            <a:ext cx="5740848" cy="38795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073" y="4351338"/>
            <a:ext cx="6123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мела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854" y="675008"/>
            <a:ext cx="2978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Шебекинский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меловой завод</a:t>
            </a:r>
          </a:p>
        </p:txBody>
      </p:sp>
    </p:spTree>
    <p:extLst>
      <p:ext uri="{BB962C8B-B14F-4D97-AF65-F5344CB8AC3E}">
        <p14:creationId xmlns:p14="http://schemas.microsoft.com/office/powerpoint/2010/main" val="293400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99" y="365125"/>
            <a:ext cx="8368820" cy="627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9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настроение было у тебя на занятии?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418" y="1512601"/>
            <a:ext cx="10790382" cy="51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510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57</Words>
  <Application>Microsoft Office PowerPoint</Application>
  <PresentationFormat>Широкоэкранный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Необычный кусочек мела (Белгородская область)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Какое настроение было у тебя на занятии?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Необычный кусочек мела</dc:title>
  <dc:creator>Елена</dc:creator>
  <cp:lastModifiedBy>User</cp:lastModifiedBy>
  <cp:revision>9</cp:revision>
  <dcterms:created xsi:type="dcterms:W3CDTF">2024-08-15T10:48:39Z</dcterms:created>
  <dcterms:modified xsi:type="dcterms:W3CDTF">2024-09-23T08:36:58Z</dcterms:modified>
</cp:coreProperties>
</file>