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7" r:id="rId19"/>
    <p:sldId id="288" r:id="rId20"/>
    <p:sldId id="289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52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8173-A468-42C4-A447-1A9CA20666FB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62C2-CB5C-423B-86D8-867184E9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8173-A468-42C4-A447-1A9CA20666FB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62C2-CB5C-423B-86D8-867184E9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8173-A468-42C4-A447-1A9CA20666FB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62C2-CB5C-423B-86D8-867184E9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8173-A468-42C4-A447-1A9CA20666FB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62C2-CB5C-423B-86D8-867184E9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8173-A468-42C4-A447-1A9CA20666FB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62C2-CB5C-423B-86D8-867184E9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8173-A468-42C4-A447-1A9CA20666FB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62C2-CB5C-423B-86D8-867184E9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8173-A468-42C4-A447-1A9CA20666FB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62C2-CB5C-423B-86D8-867184E9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8173-A468-42C4-A447-1A9CA20666FB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62C2-CB5C-423B-86D8-867184E9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8173-A468-42C4-A447-1A9CA20666FB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62C2-CB5C-423B-86D8-867184E9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8173-A468-42C4-A447-1A9CA20666FB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62C2-CB5C-423B-86D8-867184E9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8173-A468-42C4-A447-1A9CA20666FB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62C2-CB5C-423B-86D8-867184E9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58173-A468-42C4-A447-1A9CA20666FB}" type="datetimeFigureOut">
              <a:rPr lang="ru-RU" smtClean="0"/>
              <a:pPr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B62C2-CB5C-423B-86D8-867184E9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away.php?to=http%3A%2F%2Fok.ru%2Fvideo%2F221914796300&amp;utf=1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7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42861760be9e0198df5b32e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5256584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0070C0"/>
                </a:solidFill>
                <a:latin typeface="Adventure" pitchFamily="2" charset="0"/>
              </a:rPr>
              <a:t>Короча – яблоневый край</a:t>
            </a:r>
            <a:endParaRPr lang="ru-RU" sz="8800" dirty="0">
              <a:solidFill>
                <a:srgbClr val="0070C0"/>
              </a:solidFill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тьяна\Desktop\К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E:\RISUNKI!\PREVRASHENIYA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642938"/>
            <a:ext cx="426720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51435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 ты  кушал  яблоко, то, конечно,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видел  внутри  маленькие  семечки.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Рассмотри  их  повнимательнее.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RISUNKI!\PREVRASHENIYA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642938"/>
            <a:ext cx="50561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4143375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 крошечного  семечка  может  вырасти  большая  яблоня.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Давай  посмотрим, как  это  происходит.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 семечко  попадает  в  тёплую, влажную  землю,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оно  прорастает –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появляется  маленький  зелёный  росток.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RISUNKI!\PREVRASHENIYA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4800"/>
            <a:ext cx="41132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492918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Вниз, в  землю  ползут  корни, а  росток  тянется  вверх.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Проходит  совсем  немного  времени,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 у  крошечной  яблоньки  появляются  первые  листики.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RISUNKI!\PREVRASHENIYA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09600"/>
            <a:ext cx="46370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51435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Яблонька  понемногу  растёт, у  неё  появляются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тоненькие  ствол  и  веточки, покрытые  корой.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 яблок  на  ней  пока  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RISUNKI!\PREVRASHENIYA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1054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472514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 дерево  достаточно  подрастёт  и  наберётся  сил,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одну  из  вёсен  на  нём  появятся  первые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цветки с нежным запахом. Их аромат привлекает пчёл, которые садятся на цветы, пьют сладкий цветочный нектар и переносят на своих мохнатых лапках пыльцу с цветка на цветок.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4907_html_30c8f06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340768"/>
            <a:ext cx="507504" cy="507504"/>
          </a:xfrm>
          <a:prstGeom prst="rect">
            <a:avLst/>
          </a:prstGeom>
        </p:spPr>
      </p:pic>
      <p:pic>
        <p:nvPicPr>
          <p:cNvPr id="6" name="Рисунок 5" descr="124907_html_30c8f06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987824" y="1052736"/>
            <a:ext cx="495672" cy="507504"/>
          </a:xfrm>
          <a:prstGeom prst="rect">
            <a:avLst/>
          </a:prstGeom>
        </p:spPr>
      </p:pic>
      <p:pic>
        <p:nvPicPr>
          <p:cNvPr id="7" name="Рисунок 6" descr="124907_html_30c8f06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0"/>
            <a:ext cx="507504" cy="507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RISUNKI!\PREVRASHENIYA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46482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5000625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несколько дней лепестки цветков опадают, и из их основания (завязи) начинают расти плоды – маленькие яблочки.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7705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492896"/>
            <a:ext cx="432047" cy="545230"/>
          </a:xfrm>
          <a:prstGeom prst="rect">
            <a:avLst/>
          </a:prstGeom>
        </p:spPr>
      </p:pic>
      <p:pic>
        <p:nvPicPr>
          <p:cNvPr id="5" name="Рисунок 4" descr="17705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27170">
            <a:off x="5839020" y="2445940"/>
            <a:ext cx="432047" cy="545230"/>
          </a:xfrm>
          <a:prstGeom prst="rect">
            <a:avLst/>
          </a:prstGeom>
        </p:spPr>
      </p:pic>
      <p:pic>
        <p:nvPicPr>
          <p:cNvPr id="6" name="Рисунок 5" descr="17705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708920"/>
            <a:ext cx="432048" cy="545231"/>
          </a:xfrm>
          <a:prstGeom prst="rect">
            <a:avLst/>
          </a:prstGeom>
        </p:spPr>
      </p:pic>
      <p:pic>
        <p:nvPicPr>
          <p:cNvPr id="7" name="Рисунок 6" descr="17705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060848"/>
            <a:ext cx="374987" cy="473222"/>
          </a:xfrm>
          <a:prstGeom prst="rect">
            <a:avLst/>
          </a:prstGeom>
        </p:spPr>
      </p:pic>
      <p:pic>
        <p:nvPicPr>
          <p:cNvPr id="8" name="Рисунок 7" descr="17705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204864"/>
            <a:ext cx="360040" cy="454359"/>
          </a:xfrm>
          <a:prstGeom prst="rect">
            <a:avLst/>
          </a:prstGeom>
        </p:spPr>
      </p:pic>
      <p:pic>
        <p:nvPicPr>
          <p:cNvPr id="10" name="Рисунок 9" descr="17705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340768"/>
            <a:ext cx="360040" cy="454359"/>
          </a:xfrm>
          <a:prstGeom prst="rect">
            <a:avLst/>
          </a:prstGeom>
        </p:spPr>
      </p:pic>
      <p:pic>
        <p:nvPicPr>
          <p:cNvPr id="11" name="Рисунок 10" descr="17705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412776"/>
            <a:ext cx="360040" cy="454359"/>
          </a:xfrm>
          <a:prstGeom prst="rect">
            <a:avLst/>
          </a:prstGeom>
        </p:spPr>
      </p:pic>
      <p:pic>
        <p:nvPicPr>
          <p:cNvPr id="12" name="Рисунок 11" descr="17705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052736"/>
            <a:ext cx="360040" cy="454359"/>
          </a:xfrm>
          <a:prstGeom prst="rect">
            <a:avLst/>
          </a:prstGeom>
        </p:spPr>
      </p:pic>
      <p:pic>
        <p:nvPicPr>
          <p:cNvPr id="13" name="Рисунок 12" descr="17705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908720"/>
            <a:ext cx="360040" cy="454359"/>
          </a:xfrm>
          <a:prstGeom prst="rect">
            <a:avLst/>
          </a:prstGeom>
        </p:spPr>
      </p:pic>
      <p:pic>
        <p:nvPicPr>
          <p:cNvPr id="14" name="Рисунок 13" descr="17705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1268760"/>
            <a:ext cx="360040" cy="454359"/>
          </a:xfrm>
          <a:prstGeom prst="rect">
            <a:avLst/>
          </a:prstGeom>
        </p:spPr>
      </p:pic>
      <p:pic>
        <p:nvPicPr>
          <p:cNvPr id="15" name="Рисунок 14" descr="17705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700808"/>
            <a:ext cx="360040" cy="454359"/>
          </a:xfrm>
          <a:prstGeom prst="rect">
            <a:avLst/>
          </a:prstGeom>
        </p:spPr>
      </p:pic>
      <p:pic>
        <p:nvPicPr>
          <p:cNvPr id="16" name="Рисунок 15" descr="17705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1700808"/>
            <a:ext cx="360040" cy="454359"/>
          </a:xfrm>
          <a:prstGeom prst="rect">
            <a:avLst/>
          </a:prstGeom>
        </p:spPr>
      </p:pic>
      <p:pic>
        <p:nvPicPr>
          <p:cNvPr id="17" name="Рисунок 16" descr="17705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1052736"/>
            <a:ext cx="360040" cy="454359"/>
          </a:xfrm>
          <a:prstGeom prst="rect">
            <a:avLst/>
          </a:prstGeom>
        </p:spPr>
      </p:pic>
      <p:pic>
        <p:nvPicPr>
          <p:cNvPr id="18" name="Рисунок 17" descr="17705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348880"/>
            <a:ext cx="360040" cy="454359"/>
          </a:xfrm>
          <a:prstGeom prst="rect">
            <a:avLst/>
          </a:prstGeom>
        </p:spPr>
      </p:pic>
      <p:pic>
        <p:nvPicPr>
          <p:cNvPr id="19" name="Рисунок 18" descr="17705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1988840"/>
            <a:ext cx="360040" cy="454359"/>
          </a:xfrm>
          <a:prstGeom prst="rect">
            <a:avLst/>
          </a:prstGeom>
        </p:spPr>
      </p:pic>
      <p:pic>
        <p:nvPicPr>
          <p:cNvPr id="20" name="Рисунок 19" descr="17705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196752"/>
            <a:ext cx="360040" cy="454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RISUNKI!\PREVRASHENIYA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46482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500062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будут  спеть  всё  лето, а  осенью  можно  будет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полакомиться  сочными  вкусными  плодами.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5897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Татьяна\Desktop\ка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5865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44420-84d4afef74b7c4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obla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pic>
        <p:nvPicPr>
          <p:cNvPr id="8" name="Рисунок 7" descr="hello_html_2d6b4ef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0"/>
            <a:ext cx="2123728" cy="227687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419872" y="2852936"/>
            <a:ext cx="1656184" cy="136815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5445224"/>
            <a:ext cx="543609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5"/>
              </a:rPr>
              <a:t>https://</a:t>
            </a:r>
            <a:r>
              <a:rPr lang="en-US" sz="2800" dirty="0" smtClean="0">
                <a:hlinkClick r:id="rId5"/>
              </a:rPr>
              <a:t>vk.com/away.php?to=http%3A%2F%2Fok.ru%2Fvideo%2F221914796300&amp;utf=1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:\Users\%D0%A2%D0%B0%D1%82%D1%8C%D1%8F%D0%BD%D0%B0\Desktop\%D1%81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Users\%D0%A2%D0%B0%D1%82%D1%8C%D1%8F%D0%BD%D0%B0\Desktop\%D1%81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AutoShape 2" descr="C:\Users\%D0%A2%D0%B0%D1%82%D1%8C%D1%8F%D0%BD%D0%B0\Desktop\%D1%81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C:\Users\Татьяна\Desktop\садов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-1"/>
            <a:ext cx="8696325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144420-84d4afef74b7c4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971600" y="1052736"/>
            <a:ext cx="2304256" cy="20162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228184" y="1412776"/>
            <a:ext cx="2304256" cy="20162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63888" y="0"/>
            <a:ext cx="2304256" cy="20162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99592" y="3573016"/>
            <a:ext cx="2304256" cy="20162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419872" y="4841776"/>
            <a:ext cx="2304256" cy="20162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084168" y="3861048"/>
            <a:ext cx="2304256" cy="20162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E:\RISUNKI!\PREVRASHENIYA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060848"/>
            <a:ext cx="2955032" cy="28319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6012160" y="3212976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868144" y="4149080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203848" y="4221088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059832" y="2636912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644008" y="47251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644008" y="191683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0" name="Рисунок 29" descr="1000_F_70941453_ZiztzsM8ERJFFB9sl5OTP77LtgIsIa4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6482" y="1772816"/>
            <a:ext cx="1935430" cy="1397381"/>
          </a:xfrm>
          <a:prstGeom prst="rect">
            <a:avLst/>
          </a:prstGeom>
        </p:spPr>
      </p:pic>
      <p:pic>
        <p:nvPicPr>
          <p:cNvPr id="31" name="Рисунок 30" descr="depositphotos_5873421-Garden-scoop-and-gra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941168"/>
            <a:ext cx="1521712" cy="1764872"/>
          </a:xfrm>
          <a:prstGeom prst="rect">
            <a:avLst/>
          </a:prstGeom>
        </p:spPr>
      </p:pic>
      <p:pic>
        <p:nvPicPr>
          <p:cNvPr id="32" name="Рисунок 31" descr="full_06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4221088"/>
            <a:ext cx="1950720" cy="1402080"/>
          </a:xfrm>
          <a:prstGeom prst="rect">
            <a:avLst/>
          </a:prstGeom>
        </p:spPr>
      </p:pic>
      <p:pic>
        <p:nvPicPr>
          <p:cNvPr id="33" name="Рисунок 32" descr="ic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188640"/>
            <a:ext cx="2015819" cy="1511864"/>
          </a:xfrm>
          <a:prstGeom prst="rect">
            <a:avLst/>
          </a:prstGeom>
        </p:spPr>
      </p:pic>
      <p:pic>
        <p:nvPicPr>
          <p:cNvPr id="35" name="Рисунок 34" descr="секатор 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1412776"/>
            <a:ext cx="1877784" cy="1275720"/>
          </a:xfrm>
          <a:prstGeom prst="rect">
            <a:avLst/>
          </a:prstGeom>
        </p:spPr>
      </p:pic>
      <p:pic>
        <p:nvPicPr>
          <p:cNvPr id="36" name="Рисунок 35" descr="0_96b1e_a8892bb9_X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6016" y="1196752"/>
            <a:ext cx="936104" cy="452651"/>
          </a:xfrm>
          <a:prstGeom prst="rect">
            <a:avLst/>
          </a:prstGeom>
        </p:spPr>
      </p:pic>
      <p:pic>
        <p:nvPicPr>
          <p:cNvPr id="37" name="Рисунок 36" descr="depositphotos_6644703-Beautiful-green-apple-branch-of-tree-and-blue-sk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7584" y="3861048"/>
            <a:ext cx="1524942" cy="948621"/>
          </a:xfrm>
          <a:prstGeom prst="rect">
            <a:avLst/>
          </a:prstGeom>
        </p:spPr>
      </p:pic>
      <p:pic>
        <p:nvPicPr>
          <p:cNvPr id="34" name="Рисунок 33" descr="rogatin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23728" y="4221088"/>
            <a:ext cx="1060228" cy="1060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144420-84d4afef74b7c4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://gallery.yopriceville.com/var/resizes/Free-Clipart-Pictures/Fruit-PNG/Fruit_Basket_PNG_Clipart.png?m=1399672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132856"/>
            <a:ext cx="3888432" cy="2384905"/>
          </a:xfrm>
          <a:prstGeom prst="rect">
            <a:avLst/>
          </a:prstGeom>
          <a:noFill/>
        </p:spPr>
      </p:pic>
      <p:sp>
        <p:nvSpPr>
          <p:cNvPr id="1030" name="AutoShape 6" descr="http://photo.elsoar.com/wp-content/images/Juices.-HQ-Image.-Appl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depositphotos_4295613-stock-photo-apple-ju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340768"/>
            <a:ext cx="1656184" cy="3640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585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0"/>
            <a:ext cx="2341166" cy="2298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jablochnyj-kompo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404664"/>
            <a:ext cx="2813631" cy="2813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irog-s-yablokami-dlya-detey-retsept-55156-lar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4900205"/>
            <a:ext cx="2808312" cy="1957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5584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3573016"/>
            <a:ext cx="3131840" cy="1655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144420-84d4afef74b7c4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340768"/>
            <a:ext cx="8748464" cy="27235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21092102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Desktop\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Desktop\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тьяна\Desktop\К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тьяна\Desktop\К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103</Words>
  <Application>Microsoft Office PowerPoint</Application>
  <PresentationFormat>Экран (4:3)</PresentationFormat>
  <Paragraphs>14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Короча – яблоневый край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Короча – яблоневый край</dc:title>
  <dc:creator>HP</dc:creator>
  <cp:lastModifiedBy>Дом</cp:lastModifiedBy>
  <cp:revision>36</cp:revision>
  <dcterms:created xsi:type="dcterms:W3CDTF">2017-04-18T12:17:47Z</dcterms:created>
  <dcterms:modified xsi:type="dcterms:W3CDTF">2024-08-20T08:13:51Z</dcterms:modified>
</cp:coreProperties>
</file>