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81" r:id="rId3"/>
    <p:sldId id="282" r:id="rId4"/>
    <p:sldId id="257" r:id="rId5"/>
    <p:sldId id="258" r:id="rId6"/>
    <p:sldId id="274" r:id="rId7"/>
    <p:sldId id="275" r:id="rId8"/>
    <p:sldId id="259" r:id="rId9"/>
    <p:sldId id="279" r:id="rId10"/>
    <p:sldId id="277" r:id="rId11"/>
    <p:sldId id="280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194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304F9-4622-491A-9CA1-6B2EEF5064E7}" type="datetimeFigureOut">
              <a:rPr lang="ru-RU"/>
              <a:pPr>
                <a:defRPr/>
              </a:pPr>
              <a:t>23.09.2024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94A5F-748D-494C-B5A3-0E15F90C71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FCDFD-291F-4477-9B33-402D838C0851}" type="datetimeFigureOut">
              <a:rPr lang="ru-RU"/>
              <a:pPr>
                <a:defRPr/>
              </a:pPr>
              <a:t>23.09.2024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87956-D7FC-4C2A-81C1-CA66F244E1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6D753-E8CE-41AB-BFBF-3F8A84BB2132}" type="datetimeFigureOut">
              <a:rPr lang="ru-RU"/>
              <a:pPr>
                <a:defRPr/>
              </a:pPr>
              <a:t>23.09.2024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C30FF-1EF3-45D5-AF1D-92FF5EA508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97A76-92F6-4BCC-9CD1-E3A925D260E5}" type="datetimeFigureOut">
              <a:rPr lang="ru-RU"/>
              <a:pPr>
                <a:defRPr/>
              </a:pPr>
              <a:t>23.09.2024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357E7-935E-4914-A90B-D71F257562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525DA-C078-41A5-B922-2A8D7E062EB4}" type="datetimeFigureOut">
              <a:rPr lang="ru-RU"/>
              <a:pPr>
                <a:defRPr/>
              </a:pPr>
              <a:t>23.09.2024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F4C1D-751F-43E0-B8F9-B734B9523D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80E8F-B05B-4717-9A36-34A4D8274757}" type="datetimeFigureOut">
              <a:rPr lang="ru-RU"/>
              <a:pPr>
                <a:defRPr/>
              </a:pPr>
              <a:t>23.09.2024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06D16-9D00-47F6-AA3F-924882C8F4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23244-5FB0-4129-BC57-3BF0DC786B34}" type="datetimeFigureOut">
              <a:rPr lang="ru-RU"/>
              <a:pPr>
                <a:defRPr/>
              </a:pPr>
              <a:t>23.09.2024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6ECA9-0919-416C-BB44-46A84B22F2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B0C21-C099-4E63-B4DA-E4F9E6400E43}" type="datetimeFigureOut">
              <a:rPr lang="ru-RU"/>
              <a:pPr>
                <a:defRPr/>
              </a:pPr>
              <a:t>23.09.2024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87AFB-CDE9-475C-AE69-536F1456F4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0D7C5-4A40-42D4-AB91-CCD5E9DA6B6B}" type="datetimeFigureOut">
              <a:rPr lang="ru-RU"/>
              <a:pPr>
                <a:defRPr/>
              </a:pPr>
              <a:t>23.09.2024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6EA18-CC56-456A-98F9-D3C184A524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868C7-6EC2-413B-A875-F917ECCEF316}" type="datetimeFigureOut">
              <a:rPr lang="ru-RU"/>
              <a:pPr>
                <a:defRPr/>
              </a:pPr>
              <a:t>23.09.2024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F22B7-1533-4847-95A0-16E155F70E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B2F6F-F896-4DAE-B758-B28603F8F9C9}" type="datetimeFigureOut">
              <a:rPr lang="ru-RU"/>
              <a:pPr>
                <a:defRPr/>
              </a:pPr>
              <a:t>23.09.2024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535FD-BC7A-460B-852D-318E06CBE8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D7B75A4-BB81-4317-8842-E9BAB6CE3164}" type="datetimeFigureOut">
              <a:rPr lang="ru-RU"/>
              <a:pPr>
                <a:defRPr/>
              </a:pPr>
              <a:t>23.09.2024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74CF3A-DCAB-494B-A345-57185B0ABC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74" r:id="rId9"/>
    <p:sldLayoutId id="2147483665" r:id="rId10"/>
    <p:sldLayoutId id="2147483664" r:id="rId11"/>
  </p:sldLayoutIdLst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8%D0%B5%D0%B1%D0%B5%D0%BA%D0%B8%D0%BD%D1%81%D0%BA%D0%B8%D0%B9_%D1%80%D0%B0%D0%B9%D0%BE%D0%BD" TargetMode="External"/><Relationship Id="rId7" Type="http://schemas.openxmlformats.org/officeDocument/2006/relationships/hyperlink" Target="https://ru.wikipedia.org/wiki/%D0%92%D0%B5%D0%BB%D0%B8%D0%BA%D0%B0%D1%8F_%D0%9E%D1%82%D0%B5%D1%87%D0%B5%D1%81%D1%82%D0%B2%D0%B5%D0%BD%D0%BD%D0%B0%D1%8F_%D0%B2%D0%BE%D0%B9%D0%BD%D0%B0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XVII_%D0%B2%D0%B5%D0%BA" TargetMode="External"/><Relationship Id="rId5" Type="http://schemas.openxmlformats.org/officeDocument/2006/relationships/image" Target="../media/image4.jpeg"/><Relationship Id="rId4" Type="http://schemas.openxmlformats.org/officeDocument/2006/relationships/hyperlink" Target="https://ru.wikipedia.org/wiki/%D0%A8%D0%B5%D0%B1%D0%B5%D0%BA%D0%B8%D0%BD%D0%B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ecretmag.ru/label/tehnika-tek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A300A9-B09B-DB6A-1C7F-2E77652B2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760" y="5656403"/>
            <a:ext cx="5966048" cy="357783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Никифорова Ирина Вячеславовна,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МБДОУ д/с №6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5E6A71-9BC8-C6AB-5485-A936A07ADFB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7544" y="1493912"/>
            <a:ext cx="8136904" cy="494928"/>
          </a:xfrm>
        </p:spPr>
        <p:txBody>
          <a:bodyPr/>
          <a:lstStyle/>
          <a:p>
            <a:pPr marL="46037" indent="0" algn="ctr">
              <a:buNone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Шебекино Белгородской области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A51C86-875A-2367-92C9-1E2DEF1784E5}"/>
              </a:ext>
            </a:extLst>
          </p:cNvPr>
          <p:cNvSpPr/>
          <p:nvPr/>
        </p:nvSpPr>
        <p:spPr>
          <a:xfrm>
            <a:off x="251520" y="419695"/>
            <a:ext cx="8640960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«Город, в котором хочется жить»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438FA1-9F0A-6C91-8CAD-D4BB7BD1B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3" y="2060929"/>
            <a:ext cx="5178251" cy="3279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9752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9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8184" y="3386981"/>
            <a:ext cx="2879725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376" y="3789040"/>
            <a:ext cx="3284538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1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97024" y="4437112"/>
            <a:ext cx="3036888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051720" y="-60275"/>
            <a:ext cx="4783241" cy="3561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Picture backgrou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0" r="25976"/>
          <a:stretch/>
        </p:blipFill>
        <p:spPr bwMode="auto">
          <a:xfrm>
            <a:off x="0" y="0"/>
            <a:ext cx="223224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2" t="4467" r="17786" b="6202"/>
          <a:stretch/>
        </p:blipFill>
        <p:spPr bwMode="auto">
          <a:xfrm>
            <a:off x="6834961" y="116632"/>
            <a:ext cx="201622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0" r="25976"/>
          <a:stretch/>
        </p:blipFill>
        <p:spPr bwMode="auto">
          <a:xfrm>
            <a:off x="3092068" y="-135996"/>
            <a:ext cx="223224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1" y="3981666"/>
            <a:ext cx="4313154" cy="287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505" y="4121112"/>
            <a:ext cx="3715053" cy="259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55" t="12099" r="13178" b="20434"/>
          <a:stretch/>
        </p:blipFill>
        <p:spPr bwMode="auto">
          <a:xfrm>
            <a:off x="5542367" y="22888"/>
            <a:ext cx="3675889" cy="231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cture background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3" t="6561" r="4044"/>
          <a:stretch/>
        </p:blipFill>
        <p:spPr bwMode="auto">
          <a:xfrm>
            <a:off x="32048" y="116632"/>
            <a:ext cx="3039140" cy="317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носка-облако 2"/>
          <p:cNvSpPr/>
          <p:nvPr/>
        </p:nvSpPr>
        <p:spPr>
          <a:xfrm>
            <a:off x="2051720" y="1484784"/>
            <a:ext cx="5688632" cy="331236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Wave1">
              <a:avLst>
                <a:gd name="adj1" fmla="val 12500"/>
                <a:gd name="adj2" fmla="val 5443"/>
              </a:avLst>
            </a:prstTxWarp>
            <a:no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F14124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Макароны и спагетти – </a:t>
            </a:r>
            <a:endParaRPr lang="ru-RU" b="1" dirty="0">
              <a:solidFill>
                <a:srgbClr val="F14124">
                  <a:lumMod val="75000"/>
                </a:srgbClr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F14124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очень вкусная еда!</a:t>
            </a:r>
            <a:endParaRPr lang="ru-RU" b="1" dirty="0">
              <a:solidFill>
                <a:srgbClr val="F14124">
                  <a:lumMod val="75000"/>
                </a:srgbClr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F14124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Обожают-любят дети!</a:t>
            </a:r>
            <a:endParaRPr lang="ru-RU" b="1" dirty="0">
              <a:solidFill>
                <a:srgbClr val="F14124">
                  <a:lumMod val="75000"/>
                </a:srgbClr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F14124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Непременно и всегда!</a:t>
            </a:r>
            <a:endParaRPr lang="ru-RU" b="1" dirty="0">
              <a:solidFill>
                <a:srgbClr val="F14124">
                  <a:lumMod val="75000"/>
                </a:srgbClr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2928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флага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4509120"/>
            <a:ext cx="2592288" cy="19432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495312" y="1052736"/>
            <a:ext cx="54726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Герб Шебекино и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Шебекинского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— официальный символ муниципального образования Муниципальный район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Шебекинский район"/>
              </a:rPr>
              <a:t>Шебекинский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Шебекинский район"/>
              </a:rPr>
              <a:t> район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город </a:t>
            </a:r>
            <a:r>
              <a:rPr lang="ru-RU" sz="20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 tooltip="Шебекино"/>
              </a:rPr>
              <a:t>Шебекино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Белгородской области Российской Федерации.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утверждён от 25.01.2013 г. №05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Picture backgroun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11215"/>
            <a:ext cx="2808312" cy="32403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635896" y="3942542"/>
            <a:ext cx="5400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1050"/>
              </a:spcAft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Золотая башня символизирует ратные подвиги русских воинов по защите южных рубежей Русского государства со времён сторожевой и оборонительной службы на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Нежегольском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участке Белгородской черты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 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 tooltip="XVII век"/>
              </a:rPr>
              <a:t>XVII веке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до сражений на землях современного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Шебекинского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района в период 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 tooltip="Великая Отечественная война"/>
              </a:rPr>
              <a:t>Великой </a:t>
            </a:r>
            <a:r>
              <a:rPr lang="ru-RU" sz="20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 tooltip="Великая Отечественная война"/>
              </a:rPr>
              <a:t>Отечественной войны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231031"/>
            <a:ext cx="6984776" cy="461665"/>
          </a:xfrm>
          <a:prstGeom prst="rect">
            <a:avLst/>
          </a:prstGeom>
        </p:spPr>
        <p:txBody>
          <a:bodyPr wrap="square">
            <a:prstTxWarp prst="textWave4">
              <a:avLst/>
            </a:prstTxWarp>
            <a:spAutoFit/>
          </a:bodyPr>
          <a:lstStyle/>
          <a:p>
            <a:pPr algn="ctr"/>
            <a:r>
              <a:rPr lang="ru-RU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История города Шебекино</a:t>
            </a:r>
            <a:endParaRPr lang="ru-RU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9352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3" descr="https://cf3.ppt-online.org/files3/slide/b/bhqJTHyjmF9w8kNsW2ilr467VLQIDv1o3znfRS/slide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475" y="908050"/>
            <a:ext cx="3822700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Прямоугольник 4"/>
          <p:cNvSpPr>
            <a:spLocks noChangeArrowheads="1"/>
          </p:cNvSpPr>
          <p:nvPr/>
        </p:nvSpPr>
        <p:spPr bwMode="auto">
          <a:xfrm>
            <a:off x="4211638" y="1196975"/>
            <a:ext cx="475297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1654 году здесь на реке Нежеголи появился Нежегольск — город-крепость Белгородской черты. А в 1713 году на картах появился будущий город Шебекино — пока ещё в качестве слободы Шибекина</a:t>
            </a:r>
            <a:r>
              <a:rPr lang="ru-RU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395536" y="208377"/>
            <a:ext cx="8424936" cy="1276407"/>
          </a:xfrm>
        </p:spPr>
        <p:txBody>
          <a:bodyPr numCol="1">
            <a:prstTxWarp prst="textCanUp">
              <a:avLst/>
            </a:prstTxWarp>
          </a:bodyPr>
          <a:lstStyle/>
          <a:p>
            <a:pPr marL="182880" indent="0" algn="ctr" fontAlgn="auto">
              <a:lnSpc>
                <a:spcPct val="115000"/>
              </a:lnSpc>
              <a:spcAft>
                <a:spcPts val="100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dirty="0">
                <a:solidFill>
                  <a:srgbClr val="C00000"/>
                </a:solidFill>
                <a:effectLst/>
                <a:latin typeface="Times New Roman"/>
                <a:ea typeface="Calibri"/>
                <a:cs typeface="Times New Roman"/>
              </a:rPr>
              <a:t>История города Шебекино</a:t>
            </a:r>
            <a:br>
              <a:rPr lang="ru-RU" sz="2400" dirty="0">
                <a:solidFill>
                  <a:srgbClr val="C00000"/>
                </a:solidFill>
                <a:effectLst/>
                <a:latin typeface="Calibri"/>
                <a:ea typeface="Calibri"/>
                <a:cs typeface="Times New Roman"/>
              </a:rPr>
            </a:b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3316" name="Рисунок 6" descr="https://cf3.ppt-online.org/files3/slide/b/bhqJTHyjmF9w8kNsW2ilr467VLQIDv1o3znfRS/slide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3284538"/>
            <a:ext cx="4176713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Прямоугольник 7"/>
          <p:cNvSpPr>
            <a:spLocks noChangeArrowheads="1"/>
          </p:cNvSpPr>
          <p:nvPr/>
        </p:nvSpPr>
        <p:spPr bwMode="auto">
          <a:xfrm>
            <a:off x="279400" y="4330700"/>
            <a:ext cx="4221163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Своё название поселение получило по фамилии первого землевладельца, подполковника и участника Полтавской битвы Ивана Шибеко.</a:t>
            </a:r>
            <a:endParaRPr lang="ru-RU" sz="2000">
              <a:solidFill>
                <a:srgbClr val="00206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570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4" descr="https://cf3.ppt-online.org/files3/slide/b/bhqJTHyjmF9w8kNsW2ilr467VLQIDv1o3znfRS/slide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8" y="463550"/>
            <a:ext cx="4371975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500563" y="115888"/>
            <a:ext cx="4518025" cy="61102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	В 1836 году новым владельцем Шебекино стал генерал-лейтенант Алексей </a:t>
            </a:r>
            <a:r>
              <a:rPr lang="ru-RU" sz="20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Ребиндер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обрусевший немец и потомственный дворянин. При </a:t>
            </a:r>
            <a:r>
              <a:rPr lang="ru-RU" sz="20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Ребиндерах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в нём появились:</a:t>
            </a:r>
            <a:endParaRPr lang="ru-RU" sz="20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marL="342900" indent="-342900" algn="just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/>
              <a:buChar char=""/>
              <a:tabLst>
                <a:tab pos="228600" algn="l"/>
              </a:tabLst>
              <a:defRPr/>
            </a:pPr>
            <a:r>
              <a:rPr lang="ru-RU" sz="20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сахарный завод, который стал крупнейшим в России;</a:t>
            </a:r>
            <a:endParaRPr lang="ru-RU" sz="20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marL="342900" indent="-342900" algn="just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/>
              <a:buChar char=""/>
              <a:tabLst>
                <a:tab pos="228600" algn="l"/>
              </a:tabLst>
              <a:defRPr/>
            </a:pPr>
            <a:r>
              <a:rPr lang="ru-RU" sz="20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кирпичный завод;</a:t>
            </a:r>
            <a:endParaRPr lang="ru-RU" sz="20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marL="342900" indent="-342900" algn="just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/>
              <a:buChar char=""/>
              <a:tabLst>
                <a:tab pos="228600" algn="l"/>
              </a:tabLst>
              <a:defRPr/>
            </a:pPr>
            <a:r>
              <a:rPr lang="ru-RU" sz="20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меловой завод;</a:t>
            </a:r>
            <a:endParaRPr lang="ru-RU" sz="20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marL="342900" indent="-342900" algn="just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/>
              <a:buChar char=""/>
              <a:tabLst>
                <a:tab pos="228600" algn="l"/>
              </a:tabLst>
              <a:defRPr/>
            </a:pPr>
            <a:r>
              <a:rPr lang="ru-RU" sz="20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винокуренный (спиртовой) завод;</a:t>
            </a:r>
            <a:endParaRPr lang="ru-RU" sz="20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marL="342900" indent="-342900" algn="just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/>
              <a:buChar char=""/>
              <a:tabLst>
                <a:tab pos="228600" algn="l"/>
              </a:tabLst>
              <a:defRPr/>
            </a:pPr>
            <a:r>
              <a:rPr lang="ru-RU" sz="20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механические мастерские;</a:t>
            </a:r>
            <a:endParaRPr lang="ru-RU" sz="20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marL="342900" indent="-342900" algn="just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/>
              <a:buChar char=""/>
              <a:tabLst>
                <a:tab pos="228600" algn="l"/>
              </a:tabLst>
              <a:defRPr/>
            </a:pPr>
            <a:r>
              <a:rPr lang="ru-RU" sz="20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кожевенный завод;</a:t>
            </a:r>
            <a:endParaRPr lang="ru-RU" sz="20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marL="342900" indent="-342900" algn="just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/>
              <a:buChar char=""/>
              <a:tabLst>
                <a:tab pos="228600" algn="l"/>
              </a:tabLst>
              <a:defRPr/>
            </a:pPr>
            <a:r>
              <a:rPr lang="ru-RU" sz="2000" u="sng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  <a:hlinkClick r:id="rId3"/>
              </a:rPr>
              <a:t>электростанция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(которая покрывала и жилые дома);</a:t>
            </a:r>
            <a:endParaRPr lang="ru-RU" sz="20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marL="342900" indent="-342900" algn="just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/>
              <a:buChar char=""/>
              <a:tabLst>
                <a:tab pos="228600" algn="l"/>
              </a:tabLst>
              <a:defRPr/>
            </a:pPr>
            <a:r>
              <a:rPr lang="ru-RU" sz="20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первая в стране частная ветеринарная бактериологическая лаборатория.</a:t>
            </a:r>
            <a:endParaRPr lang="ru-RU" sz="20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4" descr="https://cf3.ppt-online.org/files3/slide/b/bhqJTHyjmF9w8kNsW2ilr467VLQIDv1o3znfRS/slide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2350" y="77788"/>
            <a:ext cx="4284663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Прямоугольник 5"/>
          <p:cNvSpPr>
            <a:spLocks noChangeArrowheads="1"/>
          </p:cNvSpPr>
          <p:nvPr/>
        </p:nvSpPr>
        <p:spPr bwMode="auto">
          <a:xfrm>
            <a:off x="179388" y="103188"/>
            <a:ext cx="4572000" cy="396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>
                <a:latin typeface="Times New Roman" pitchFamily="18" charset="0"/>
                <a:cs typeface="Calibri" pitchFamily="34" charset="0"/>
              </a:rPr>
              <a:t>	</a:t>
            </a:r>
            <a:r>
              <a:rPr lang="ru-RU" sz="1800">
                <a:solidFill>
                  <a:srgbClr val="002060"/>
                </a:solidFill>
                <a:latin typeface="Times New Roman" pitchFamily="18" charset="0"/>
                <a:cs typeface="Calibri" pitchFamily="34" charset="0"/>
              </a:rPr>
              <a:t>В 1928 году советские власти сделали Шебекино центром Шебекинского района, а в 1938 году дали ему статус города.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Во время Великой Отечественной войны город сильно пострадал, а в период с 14 июня 1942 года по 9 февраля 1943 года находился в оккупации.</a:t>
            </a:r>
            <a:endParaRPr lang="ru-RU" sz="1400">
              <a:solidFill>
                <a:srgbClr val="00206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После ухода фашистских захватчиков от многих предприятий в Шебекино ничего не </a:t>
            </a:r>
            <a:r>
              <a:rPr lang="ru-RU" sz="18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осталось. </a:t>
            </a:r>
          </a:p>
          <a:p>
            <a:endParaRPr lang="ru-RU" sz="1800">
              <a:latin typeface="Trebuchet MS" pitchFamily="34" charset="0"/>
            </a:endParaRPr>
          </a:p>
        </p:txBody>
      </p:sp>
      <p:pic>
        <p:nvPicPr>
          <p:cNvPr id="15363" name="Рисунок 6" descr="https://cf3.ppt-online.org/files3/slide/b/bhqJTHyjmF9w8kNsW2ilr467VLQIDv1o3znfRS/slide-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644900"/>
            <a:ext cx="4176712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Прямоугольник 7"/>
          <p:cNvSpPr>
            <a:spLocks noChangeArrowheads="1"/>
          </p:cNvSpPr>
          <p:nvPr/>
        </p:nvSpPr>
        <p:spPr bwMode="auto">
          <a:xfrm>
            <a:off x="4643438" y="3716338"/>
            <a:ext cx="437356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sz="18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ru-RU" sz="180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После войны в городе появились химический комбинат, Всесоюзный научно-исследовательский и проектный институт синтетических жирозаменителей, авторемонтный завод.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Предприятия Шебекино создавали огромное количество продукции, которую экспортировали в другие регионы страны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140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3" descr="https://cf3.ppt-online.org/files3/slide/b/bhqJTHyjmF9w8kNsW2ilr467VLQIDv1o3znfRS/slide-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188913"/>
            <a:ext cx="34099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Рисунок 5" descr="https://cf3.ppt-online.org/files3/slide/b/bhqJTHyjmF9w8kNsW2ilr467VLQIDv1o3znfRS/slide-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3" y="115888"/>
            <a:ext cx="4976812" cy="323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Рисунок 6" descr="https://cf3.ppt-online.org/files3/slide/b/bhqJTHyjmF9w8kNsW2ilr467VLQIDv1o3znfRS/slide-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3284538"/>
            <a:ext cx="489585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Прямоугольник 2"/>
          <p:cNvSpPr>
            <a:spLocks noChangeArrowheads="1"/>
          </p:cNvSpPr>
          <p:nvPr/>
        </p:nvSpPr>
        <p:spPr bwMode="auto">
          <a:xfrm>
            <a:off x="5795963" y="4292600"/>
            <a:ext cx="30607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 </a:t>
            </a:r>
            <a:r>
              <a:rPr 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городе Шебекино </a:t>
            </a:r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есть много красивых мест, достопримечательностей, куда любят приходить не только жители, но и гости из других городов.</a:t>
            </a:r>
            <a:endParaRPr lang="ru-RU" sz="2000">
              <a:solidFill>
                <a:srgbClr val="002060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3" descr="https://cf3.ppt-online.org/files3/slide/b/bhqJTHyjmF9w8kNsW2ilr467VLQIDv1o3znfRS/slide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6988"/>
            <a:ext cx="4464050" cy="34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Рисунок 4" descr="https://cf3.ppt-online.org/files3/slide/b/bhqJTHyjmF9w8kNsW2ilr467VLQIDv1o3znfRS/slide-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07950"/>
            <a:ext cx="4105275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Рисунок 5" descr="https://cf3.ppt-online.org/files3/slide/b/bhqJTHyjmF9w8kNsW2ilr467VLQIDv1o3znfRS/slide-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3573463"/>
            <a:ext cx="4202113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Рисунок 6" descr="https://cf3.ppt-online.org/files3/slide/b/bhqJTHyjmF9w8kNsW2ilr467VLQIDv1o3znfRS/slide-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3573463"/>
            <a:ext cx="446405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Прямоугольник 4"/>
          <p:cNvSpPr>
            <a:spLocks noChangeArrowheads="1"/>
          </p:cNvSpPr>
          <p:nvPr/>
        </p:nvSpPr>
        <p:spPr bwMode="auto">
          <a:xfrm>
            <a:off x="5340056" y="4797152"/>
            <a:ext cx="367347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28600" algn="just">
              <a:lnSpc>
                <a:spcPct val="115000"/>
              </a:lnSpc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Обойди хоть сто дорог,</a:t>
            </a:r>
            <a:endParaRPr lang="ru-RU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Обогни планету,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Calibri" pitchFamily="34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Невелик наш городок,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Calibri" pitchFamily="34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дороже нету.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18434" name="Рисунок 5" descr="https://cf3.ppt-online.org/files3/slide/b/bhqJTHyjmF9w8kNsW2ilr467VLQIDv1o3znfRS/slide-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9126" y="332656"/>
            <a:ext cx="5641994" cy="408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Прямоугольник 6"/>
          <p:cNvSpPr>
            <a:spLocks noChangeArrowheads="1"/>
          </p:cNvSpPr>
          <p:nvPr/>
        </p:nvSpPr>
        <p:spPr bwMode="auto">
          <a:xfrm>
            <a:off x="64096" y="4149080"/>
            <a:ext cx="4795936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Шебекино наш родной город,      </a:t>
            </a:r>
            <a:endParaRPr lang="ru-RU" sz="2000" b="1" dirty="0">
              <a:solidFill>
                <a:srgbClr val="00206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Пусть не велик он, но очень дорог  </a:t>
            </a:r>
            <a:endParaRPr lang="ru-RU" sz="20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Титовский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бор – стоит как стена.  </a:t>
            </a:r>
            <a:endParaRPr lang="ru-RU" sz="20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речке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Нежеголь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15000"/>
              </a:lnSpc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вода прозрачна и чиста </a:t>
            </a:r>
          </a:p>
          <a:p>
            <a:pPr algn="just">
              <a:lnSpc>
                <a:spcPct val="115000"/>
              </a:lnSpc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 в моём сердце будешь всегда –</a:t>
            </a:r>
            <a:endParaRPr lang="ru-RU" sz="20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Шебекино – малая Родина моя!  </a:t>
            </a:r>
            <a:endParaRPr lang="ru-RU" sz="2000" b="1" dirty="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21006116">
            <a:off x="177838" y="560402"/>
            <a:ext cx="5382750" cy="2535232"/>
          </a:xfrm>
          <a:prstGeom prst="rect">
            <a:avLst/>
          </a:prstGeom>
        </p:spPr>
        <p:txBody>
          <a:bodyPr wrap="square">
            <a:prstTxWarp prst="textCanU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ГОРОД,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В КОТОРОМ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ХОЧЕТСЯ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ЖИТЬ!</a:t>
            </a:r>
            <a:endParaRPr lang="ru-RU" sz="1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3168650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7239" y="1700808"/>
            <a:ext cx="3436937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6787" y="2676739"/>
            <a:ext cx="2808288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5" name="Рисунок 4" descr="https://gazeta-shebekino.ru/attachments/58e85127b296045fffb6c5c63fd5b88b51ee8037/store/crop/0/75/800/451/800/0/0/0/0d09390edf6af9b232fa3ca00e40cb016e1981cfe4d8b5e2b57d64b083e4/0d09390edf6af9b232fa3ca00e40cb016e1981cfe4d8b5e2b57d64b083e4.jpe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08520" y="3635503"/>
            <a:ext cx="3186113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Рисунок 5" descr="Макаронная фабрика в Шебекино возобновит работу после обстрелов — РБК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77133" y="4437112"/>
            <a:ext cx="3384550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Рисунок 3" descr="https://balashover.ru/picture/news/46148_f0277c46cebe8894d98cb34291d5cdce.png"/>
          <p:cNvPicPr>
            <a:picLocks noChangeAspect="1" noChangeArrowheads="1"/>
          </p:cNvPicPr>
          <p:nvPr/>
        </p:nvPicPr>
        <p:blipFill>
          <a:blip r:embed="rId7"/>
          <a:srcRect r="8812"/>
          <a:stretch>
            <a:fillRect/>
          </a:stretch>
        </p:blipFill>
        <p:spPr bwMode="auto">
          <a:xfrm>
            <a:off x="5770984" y="4573802"/>
            <a:ext cx="3203575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491880" y="188913"/>
            <a:ext cx="5544592" cy="105648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>
            <a:prstTxWarp prst="textDoubleWave1">
              <a:avLst/>
            </a:prstTxWarp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ТАКИЕ, С ПТИЧКОЙ!</a:t>
            </a:r>
            <a:endParaRPr lang="ru-RU" sz="1200" dirty="0">
              <a:solidFill>
                <a:srgbClr val="0000FF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" name="Picture 6" descr="Picture backgroun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0" r="25976"/>
          <a:stretch/>
        </p:blipFill>
        <p:spPr bwMode="auto">
          <a:xfrm rot="21417207">
            <a:off x="6984121" y="863026"/>
            <a:ext cx="1702259" cy="139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376</TotalTime>
  <Words>422</Words>
  <Application>Microsoft Office PowerPoint</Application>
  <PresentationFormat>Экран (4:3)</PresentationFormat>
  <Paragraphs>45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Georgia</vt:lpstr>
      <vt:lpstr>Symbol</vt:lpstr>
      <vt:lpstr>Times New Roman</vt:lpstr>
      <vt:lpstr>Trebuchet MS</vt:lpstr>
      <vt:lpstr>Воздушный поток</vt:lpstr>
      <vt:lpstr>Никифорова Ирина Вячеславовна,  воспитатель МБДОУ д/с №6</vt:lpstr>
      <vt:lpstr>Презентация PowerPoint</vt:lpstr>
      <vt:lpstr>История города Шебекино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22</cp:revision>
  <dcterms:created xsi:type="dcterms:W3CDTF">2024-08-07T16:36:08Z</dcterms:created>
  <dcterms:modified xsi:type="dcterms:W3CDTF">2024-09-23T08:23:29Z</dcterms:modified>
</cp:coreProperties>
</file>