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9" r:id="rId10"/>
    <p:sldId id="263" r:id="rId11"/>
    <p:sldId id="267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2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28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1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79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8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9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2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5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1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7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1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8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6A9F-F1AF-4F78-A22D-942C9F1C50B3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EDEF5B-1D09-4EBB-9BBE-7BCFF5B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7F374-3963-8986-667E-1011D316C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10896"/>
            <a:ext cx="8174736" cy="2404872"/>
          </a:xfrm>
        </p:spPr>
        <p:txBody>
          <a:bodyPr/>
          <a:lstStyle/>
          <a:p>
            <a:pPr algn="ctr"/>
            <a:r>
              <a:rPr lang="ru-RU" sz="4800" b="1" dirty="0"/>
              <a:t>Борисовская керамика:</a:t>
            </a:r>
            <a:br>
              <a:rPr lang="ru-RU" sz="4800" b="1" dirty="0"/>
            </a:br>
            <a:r>
              <a:rPr lang="ru-RU" sz="4800" b="1" dirty="0"/>
              <a:t>история и современность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C34ED-4D7C-60D9-9B75-25EE3C54F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608" y="4590288"/>
            <a:ext cx="7838395" cy="1536192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Подготовила: воспитатель Матвеева С.А.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81CC3-2448-9361-7DA9-C8D38AA0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932952"/>
            <a:ext cx="4032735" cy="13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6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9F14C-E764-CF73-71B3-3E023BB4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609600"/>
            <a:ext cx="8732520" cy="816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Затем посуду для прочности опять отправляют в печь с температурой выше 1000 градусов.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225C10B-BA76-8C72-8821-10599DEB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00" y="1426464"/>
            <a:ext cx="3489037" cy="5231003"/>
          </a:xfrm>
        </p:spPr>
      </p:pic>
    </p:spTree>
    <p:extLst>
      <p:ext uri="{BB962C8B-B14F-4D97-AF65-F5344CB8AC3E}">
        <p14:creationId xmlns:p14="http://schemas.microsoft.com/office/powerpoint/2010/main" val="47565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7D3CB-3DCE-08B1-D126-411ADC8F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Покрытая глазурью посуда поступает в руки художников, мастеров по росписи.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06D18741-504C-087F-225E-CE31C7846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8" y="1682496"/>
            <a:ext cx="7325339" cy="4885944"/>
          </a:xfrm>
        </p:spPr>
      </p:pic>
    </p:spTree>
    <p:extLst>
      <p:ext uri="{BB962C8B-B14F-4D97-AF65-F5344CB8AC3E}">
        <p14:creationId xmlns:p14="http://schemas.microsoft.com/office/powerpoint/2010/main" val="265410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27035-B365-D81E-E75A-6FF2371F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329185"/>
            <a:ext cx="8368746" cy="73152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4BAA2C-FBD6-10F6-EA69-009B0466A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2" y="740664"/>
            <a:ext cx="7514251" cy="5644897"/>
          </a:xfrm>
        </p:spPr>
      </p:pic>
    </p:spTree>
    <p:extLst>
      <p:ext uri="{BB962C8B-B14F-4D97-AF65-F5344CB8AC3E}">
        <p14:creationId xmlns:p14="http://schemas.microsoft.com/office/powerpoint/2010/main" val="375763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5341-345E-3ED7-47AA-17ECDC53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76978" cy="15118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Мастера Борисовской фабрики художественной керамики изготавливают самые различные изделия: кувшины, крынки, горшки, миски, кружки, сахарницы, тарелки, сувениры ручной работы.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9E4613-98A5-3FB3-EE0D-3B7E66A21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5" y="2121408"/>
            <a:ext cx="6783517" cy="4511040"/>
          </a:xfrm>
        </p:spPr>
      </p:pic>
    </p:spTree>
    <p:extLst>
      <p:ext uri="{BB962C8B-B14F-4D97-AF65-F5344CB8AC3E}">
        <p14:creationId xmlns:p14="http://schemas.microsoft.com/office/powerpoint/2010/main" val="378431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24C3E-A1DD-18AF-647F-AE46F480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/>
              <a:t>Все они получили заслуженное признание не только у жителей Белгорода и Белгородской области, но и за её пределами.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B76C24-41AC-0336-BA00-4FFD9D17B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0" y="1828800"/>
            <a:ext cx="6425184" cy="4818888"/>
          </a:xfrm>
        </p:spPr>
      </p:pic>
    </p:spTree>
    <p:extLst>
      <p:ext uri="{BB962C8B-B14F-4D97-AF65-F5344CB8AC3E}">
        <p14:creationId xmlns:p14="http://schemas.microsoft.com/office/powerpoint/2010/main" val="80632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CFC1-24E2-5804-B9F2-6249EDB1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В каждой семье как драгоценность хранятся изделия борисовской фабрики керамики, которые излучают чистоту и  гармонию, хранят теплоту рук изготовивших её мастеров.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514AA6-439D-D5A1-422A-B6D02EDBD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2" y="1779143"/>
            <a:ext cx="6746047" cy="4469257"/>
          </a:xfrm>
        </p:spPr>
      </p:pic>
    </p:spTree>
    <p:extLst>
      <p:ext uri="{BB962C8B-B14F-4D97-AF65-F5344CB8AC3E}">
        <p14:creationId xmlns:p14="http://schemas.microsoft.com/office/powerpoint/2010/main" val="318414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DF51-D68D-69E4-F0BB-0537ED08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Одним из районов Белгородской области является Борисовский район, центом которого является </a:t>
            </a:r>
            <a:br>
              <a:rPr lang="ru-RU" sz="2800" b="1" dirty="0"/>
            </a:br>
            <a:r>
              <a:rPr lang="ru-RU" sz="2800" b="1" dirty="0"/>
              <a:t>пгт. Борисовка.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8A5FBE-3D3D-3926-E98C-EA49E3787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55" y="2160588"/>
            <a:ext cx="4188167" cy="4087812"/>
          </a:xfrm>
        </p:spPr>
      </p:pic>
    </p:spTree>
    <p:extLst>
      <p:ext uri="{BB962C8B-B14F-4D97-AF65-F5344CB8AC3E}">
        <p14:creationId xmlns:p14="http://schemas.microsoft.com/office/powerpoint/2010/main" val="45174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7F25C-EEB2-05E8-EE1C-431C4D7F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26" y="4175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В Борисовке находится фабрика керамики – крупнейший в России производитель толстостенной майоликовой керамики и лидер по производству горшков для жаркого и запекания.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BC701A-1B4B-0A34-93CE-290F5D1B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903140"/>
            <a:ext cx="6327648" cy="4747432"/>
          </a:xfrm>
        </p:spPr>
      </p:pic>
    </p:spTree>
    <p:extLst>
      <p:ext uri="{BB962C8B-B14F-4D97-AF65-F5344CB8AC3E}">
        <p14:creationId xmlns:p14="http://schemas.microsoft.com/office/powerpoint/2010/main" val="384558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80AEC-B26D-7168-4448-27EF5614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62" y="334264"/>
            <a:ext cx="9033594" cy="11744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Отличительной чертой борисовской керами</a:t>
            </a:r>
            <a:r>
              <a:rPr lang="ru-RU" sz="2800" dirty="0"/>
              <a:t>ки </a:t>
            </a:r>
            <a:r>
              <a:rPr lang="ru-RU" sz="2800" b="1" dirty="0"/>
              <a:t>являются красота, качество и долговечность.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73E39-6493-8DB2-2D40-8FA806BE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23" y="1655064"/>
            <a:ext cx="6071071" cy="4551553"/>
          </a:xfrm>
        </p:spPr>
      </p:pic>
    </p:spTree>
    <p:extLst>
      <p:ext uri="{BB962C8B-B14F-4D97-AF65-F5344CB8AC3E}">
        <p14:creationId xmlns:p14="http://schemas.microsoft.com/office/powerpoint/2010/main" val="107935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74476-4084-8EAD-5D70-46C3E96C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609600"/>
            <a:ext cx="8899098" cy="286512"/>
          </a:xfrm>
        </p:spPr>
        <p:txBody>
          <a:bodyPr>
            <a:normAutofit fontScale="90000"/>
          </a:bodyPr>
          <a:lstStyle/>
          <a:p>
            <a:pPr algn="ctr"/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2B08C-AEE3-DF59-204E-7DEAF62D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2" y="609600"/>
            <a:ext cx="7860358" cy="5887593"/>
          </a:xfrm>
        </p:spPr>
      </p:pic>
    </p:spTree>
    <p:extLst>
      <p:ext uri="{BB962C8B-B14F-4D97-AF65-F5344CB8AC3E}">
        <p14:creationId xmlns:p14="http://schemas.microsoft.com/office/powerpoint/2010/main" val="226955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60F1-001F-0E72-0F70-09700E1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Производство глиняной посуды имеет свои секреты. Сначала глину смешивают с водой и перемешивают. За дело берутся гончары, которые придают форму будущему изделию.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9BE42B2-819E-91A3-1B81-F9B421D03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4" y="2076704"/>
            <a:ext cx="6729568" cy="4475426"/>
          </a:xfrm>
        </p:spPr>
      </p:pic>
    </p:spTree>
    <p:extLst>
      <p:ext uri="{BB962C8B-B14F-4D97-AF65-F5344CB8AC3E}">
        <p14:creationId xmlns:p14="http://schemas.microsoft.com/office/powerpoint/2010/main" val="339147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48F59-89A8-7985-39C4-DD5AAE4D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Затем посуду шлифуют на специальных станках.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346F8E-DD35-0F17-1E69-28390B1FD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28" y="1523111"/>
            <a:ext cx="7490220" cy="4987605"/>
          </a:xfrm>
        </p:spPr>
      </p:pic>
    </p:spTree>
    <p:extLst>
      <p:ext uri="{BB962C8B-B14F-4D97-AF65-F5344CB8AC3E}">
        <p14:creationId xmlns:p14="http://schemas.microsoft.com/office/powerpoint/2010/main" val="117525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243FD-2048-17A3-37D3-346B2F4D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Готовые горшки отправляют в печь для обжига.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866816-F53F-EDC1-7B45-6615D74C3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3524"/>
            <a:ext cx="6601324" cy="4954876"/>
          </a:xfrm>
        </p:spPr>
      </p:pic>
    </p:spTree>
    <p:extLst>
      <p:ext uri="{BB962C8B-B14F-4D97-AF65-F5344CB8AC3E}">
        <p14:creationId xmlns:p14="http://schemas.microsoft.com/office/powerpoint/2010/main" val="211905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98E7F-4A0C-EBBD-682A-F8554E8A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Но посуда после обжига еще не обладает достаточной водонепроницаемостью. Чтобы её добиться, посуду покрывают глазурью, цвет которой может быть самым разным.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36FA9A-2256-851F-FE19-F3738A285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2030900"/>
            <a:ext cx="6080066" cy="4561638"/>
          </a:xfrm>
        </p:spPr>
      </p:pic>
    </p:spTree>
    <p:extLst>
      <p:ext uri="{BB962C8B-B14F-4D97-AF65-F5344CB8AC3E}">
        <p14:creationId xmlns:p14="http://schemas.microsoft.com/office/powerpoint/2010/main" val="4214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</TotalTime>
  <Words>230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Борисовская керамика: история и современность</vt:lpstr>
      <vt:lpstr>Одним из районов Белгородской области является Борисовский район, центом которого является  пгт. Борисовка.</vt:lpstr>
      <vt:lpstr>В Борисовке находится фабрика керамики – крупнейший в России производитель толстостенной майоликовой керамики и лидер по производству горшков для жаркого и запекания.</vt:lpstr>
      <vt:lpstr>Отличительной чертой борисовской керамики являются красота, качество и долговечность.</vt:lpstr>
      <vt:lpstr>Презентация PowerPoint</vt:lpstr>
      <vt:lpstr>Производство глиняной посуды имеет свои секреты. Сначала глину смешивают с водой и перемешивают. За дело берутся гончары, которые придают форму будущему изделию.</vt:lpstr>
      <vt:lpstr>Затем посуду шлифуют на специальных станках.</vt:lpstr>
      <vt:lpstr>Готовые горшки отправляют в печь для обжига.</vt:lpstr>
      <vt:lpstr>Но посуда после обжига еще не обладает достаточной водонепроницаемостью. Чтобы её добиться, посуду покрывают глазурью, цвет которой может быть самым разным.</vt:lpstr>
      <vt:lpstr>Затем посуду для прочности опять отправляют в печь с температурой выше 1000 градусов. </vt:lpstr>
      <vt:lpstr>Покрытая глазурью посуда поступает в руки художников, мастеров по росписи.</vt:lpstr>
      <vt:lpstr>Презентация PowerPoint</vt:lpstr>
      <vt:lpstr>Мастера Борисовской фабрики художественной керамики изготавливают самые различные изделия: кувшины, крынки, горшки, миски, кружки, сахарницы, тарелки, сувениры ручной работы. </vt:lpstr>
      <vt:lpstr>Все они получили заслуженное признание не только у жителей Белгорода и Белгородской области, но и за её пределами.</vt:lpstr>
      <vt:lpstr>В каждой семье как драгоценность хранятся изделия борисовской фабрики керамики, которые излучают чистоту и  гармонию, хранят теплоту рук изготовивших её мастеров.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 Матвеев</dc:creator>
  <cp:lastModifiedBy>User</cp:lastModifiedBy>
  <cp:revision>2</cp:revision>
  <dcterms:created xsi:type="dcterms:W3CDTF">2024-08-07T13:18:14Z</dcterms:created>
  <dcterms:modified xsi:type="dcterms:W3CDTF">2024-09-23T10:28:16Z</dcterms:modified>
</cp:coreProperties>
</file>